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1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118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1754656" y="3177325"/>
              <a:ext cx="597266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décompose un nombre.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53</a:t>
            </a:r>
          </a:p>
        </p:txBody>
      </p:sp>
    </p:spTree>
    <p:extLst>
      <p:ext uri="{BB962C8B-B14F-4D97-AF65-F5344CB8AC3E}">
        <p14:creationId xmlns:p14="http://schemas.microsoft.com/office/powerpoint/2010/main" val="380327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34191" y="1025616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53 </a:t>
            </a:r>
            <a:r>
              <a:rPr lang="fr-FR" sz="4800" b="1" dirty="0">
                <a:solidFill>
                  <a:srgbClr val="002060"/>
                </a:solidFill>
              </a:rPr>
              <a:t>= 20 + 20 + 10 + 1 + 1 + 1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317158" y="364718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086265" y="333294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5088051" y="25068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4DAEAE9C-F612-EEB1-0B52-5BFB16004A9D}"/>
              </a:ext>
            </a:extLst>
          </p:cNvPr>
          <p:cNvSpPr/>
          <p:nvPr/>
        </p:nvSpPr>
        <p:spPr>
          <a:xfrm>
            <a:off x="6126439" y="354061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5B23071E-CD58-D178-6A1E-BE7B15FDB8EE}"/>
              </a:ext>
            </a:extLst>
          </p:cNvPr>
          <p:cNvSpPr/>
          <p:nvPr/>
        </p:nvSpPr>
        <p:spPr>
          <a:xfrm>
            <a:off x="5938554" y="521717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9287C46-7F7D-B847-F6C2-1ADE8C8625AD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53</a:t>
            </a:r>
          </a:p>
        </p:txBody>
      </p:sp>
    </p:spTree>
    <p:extLst>
      <p:ext uri="{BB962C8B-B14F-4D97-AF65-F5344CB8AC3E}">
        <p14:creationId xmlns:p14="http://schemas.microsoft.com/office/powerpoint/2010/main" val="414285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200554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34191" y="1025616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70 </a:t>
            </a:r>
            <a:r>
              <a:rPr lang="fr-FR" sz="4800" b="1" dirty="0">
                <a:solidFill>
                  <a:srgbClr val="002060"/>
                </a:solidFill>
              </a:rPr>
              <a:t>= 50 + 10 + 10  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3358584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199394" y="356090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C6913B2-A8C6-98C7-1B5A-D5728B40884A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29788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78358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90005" y="1025616"/>
            <a:ext cx="889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64 </a:t>
            </a:r>
            <a:r>
              <a:rPr lang="fr-FR" sz="4800" b="1" dirty="0">
                <a:solidFill>
                  <a:srgbClr val="002060"/>
                </a:solidFill>
              </a:rPr>
              <a:t>= 50 + 10 + 1 + 1 + 1 + 1  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3358584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3841514" y="22252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4229204" y="22252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CB7956A1-AB45-B8C7-5DFD-25B059E42832}"/>
              </a:ext>
            </a:extLst>
          </p:cNvPr>
          <p:cNvSpPr/>
          <p:nvPr/>
        </p:nvSpPr>
        <p:spPr>
          <a:xfrm>
            <a:off x="4826402" y="22444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2B92E1D9-C357-F75A-EB11-46695825AC02}"/>
              </a:ext>
            </a:extLst>
          </p:cNvPr>
          <p:cNvSpPr/>
          <p:nvPr/>
        </p:nvSpPr>
        <p:spPr>
          <a:xfrm>
            <a:off x="5177556" y="227357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D5EADB0-FA33-5064-D706-69F268E1F07D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918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92</a:t>
            </a:r>
          </a:p>
        </p:txBody>
      </p:sp>
    </p:spTree>
    <p:extLst>
      <p:ext uri="{BB962C8B-B14F-4D97-AF65-F5344CB8AC3E}">
        <p14:creationId xmlns:p14="http://schemas.microsoft.com/office/powerpoint/2010/main" val="417505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90005" y="1025616"/>
            <a:ext cx="889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92 </a:t>
            </a:r>
            <a:r>
              <a:rPr lang="fr-FR" sz="4800" b="1" dirty="0">
                <a:solidFill>
                  <a:srgbClr val="002060"/>
                </a:solidFill>
              </a:rPr>
              <a:t>= 20 + 20 + 20 + 20 + 10 + 1 + 1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202444" y="3665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800435" y="39287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3960979" y="45175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E7E2D32-C1A7-FD97-6BF0-63BC8B113249}"/>
              </a:ext>
            </a:extLst>
          </p:cNvPr>
          <p:cNvSpPr/>
          <p:nvPr/>
        </p:nvSpPr>
        <p:spPr>
          <a:xfrm>
            <a:off x="4509688" y="45175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CB7956A1-AB45-B8C7-5DFD-25B059E42832}"/>
              </a:ext>
            </a:extLst>
          </p:cNvPr>
          <p:cNvSpPr/>
          <p:nvPr/>
        </p:nvSpPr>
        <p:spPr>
          <a:xfrm>
            <a:off x="4875690" y="29792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7D14826-2075-CD2C-8012-FB58EE2D33CC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92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0266DEE6-E173-7A9F-D195-FF2F1288D885}"/>
              </a:ext>
            </a:extLst>
          </p:cNvPr>
          <p:cNvSpPr/>
          <p:nvPr/>
        </p:nvSpPr>
        <p:spPr>
          <a:xfrm>
            <a:off x="5697089" y="27412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804F2546-015D-4B28-2BE1-A1C5A7750629}"/>
              </a:ext>
            </a:extLst>
          </p:cNvPr>
          <p:cNvSpPr/>
          <p:nvPr/>
        </p:nvSpPr>
        <p:spPr>
          <a:xfrm>
            <a:off x="5900506" y="30825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586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11217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3984" y="1033372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16 </a:t>
            </a:r>
            <a:r>
              <a:rPr lang="fr-FR" sz="4800" b="1" dirty="0">
                <a:solidFill>
                  <a:srgbClr val="002060"/>
                </a:solidFill>
              </a:rPr>
              <a:t>= 10 + 5 + 1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5310096" y="36589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7E29BDC-024B-276B-4600-5BED49323E72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16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D0F5862-8C33-2BAC-0B54-1888DEB0E5BA}"/>
              </a:ext>
            </a:extLst>
          </p:cNvPr>
          <p:cNvSpPr/>
          <p:nvPr/>
        </p:nvSpPr>
        <p:spPr>
          <a:xfrm>
            <a:off x="6180019" y="36376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011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67654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3984" y="1033372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00000"/>
                </a:solidFill>
              </a:rPr>
              <a:t>22 </a:t>
            </a:r>
            <a:r>
              <a:rPr lang="fr-FR" sz="4800" b="1" dirty="0">
                <a:solidFill>
                  <a:srgbClr val="002060"/>
                </a:solidFill>
              </a:rPr>
              <a:t>= 10 + 10 + 1 + 1 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605121" y="37126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7CB0991B-FCC3-E523-336E-A74CC5496BC0}"/>
              </a:ext>
            </a:extLst>
          </p:cNvPr>
          <p:cNvSpPr/>
          <p:nvPr/>
        </p:nvSpPr>
        <p:spPr>
          <a:xfrm>
            <a:off x="5938554" y="517101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833C23AD-C0C2-E1B8-03A6-8CE103E55A0A}"/>
              </a:ext>
            </a:extLst>
          </p:cNvPr>
          <p:cNvSpPr/>
          <p:nvPr/>
        </p:nvSpPr>
        <p:spPr>
          <a:xfrm>
            <a:off x="5981052" y="30945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5A63B73-99A1-25F9-2ECB-D5A2E931C222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95540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61992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10      5     1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53984" y="1033372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50 </a:t>
            </a:r>
            <a:r>
              <a:rPr lang="fr-FR" sz="4800" b="1" dirty="0">
                <a:solidFill>
                  <a:srgbClr val="002060"/>
                </a:solidFill>
              </a:rPr>
              <a:t>= 10 + 10 + 10 + 10 + 10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605121" y="37126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19565" y="3836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D2DBC734-733E-6BC3-B1EE-DD35C368B2ED}"/>
              </a:ext>
            </a:extLst>
          </p:cNvPr>
          <p:cNvSpPr/>
          <p:nvPr/>
        </p:nvSpPr>
        <p:spPr>
          <a:xfrm>
            <a:off x="4431322" y="4604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403990E-C43E-DBA6-E3C9-F9EA2DAC891D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23C1840D-B3D5-94F5-8A2A-DCC0D5D1AAA9}"/>
              </a:ext>
            </a:extLst>
          </p:cNvPr>
          <p:cNvSpPr/>
          <p:nvPr/>
        </p:nvSpPr>
        <p:spPr>
          <a:xfrm>
            <a:off x="4820744" y="42683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2C3D2781-D747-7215-54D2-795B584882BC}"/>
              </a:ext>
            </a:extLst>
          </p:cNvPr>
          <p:cNvSpPr/>
          <p:nvPr/>
        </p:nvSpPr>
        <p:spPr>
          <a:xfrm>
            <a:off x="3901638" y="44092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39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28D097-C151-5B84-E28C-AE8232C2AD97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806697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20      10     1   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34191" y="1025616"/>
            <a:ext cx="7117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C00000"/>
                </a:solidFill>
              </a:rPr>
              <a:t>41 </a:t>
            </a:r>
            <a:r>
              <a:rPr lang="fr-FR" sz="4800" b="1" dirty="0">
                <a:solidFill>
                  <a:srgbClr val="002060"/>
                </a:solidFill>
              </a:rPr>
              <a:t>= 20 + 20 +1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6B1BF3C-B84A-1C51-C57D-9CA626DB89F9}"/>
              </a:ext>
            </a:extLst>
          </p:cNvPr>
          <p:cNvSpPr/>
          <p:nvPr/>
        </p:nvSpPr>
        <p:spPr>
          <a:xfrm>
            <a:off x="4605121" y="37126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82EDF352-4AF7-095D-9674-3EB4B0550C22}"/>
              </a:ext>
            </a:extLst>
          </p:cNvPr>
          <p:cNvSpPr/>
          <p:nvPr/>
        </p:nvSpPr>
        <p:spPr>
          <a:xfrm>
            <a:off x="3928424" y="40390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5B23071E-CD58-D178-6A1E-BE7B15FDB8EE}"/>
              </a:ext>
            </a:extLst>
          </p:cNvPr>
          <p:cNvSpPr/>
          <p:nvPr/>
        </p:nvSpPr>
        <p:spPr>
          <a:xfrm>
            <a:off x="2347428" y="446065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32F42B9-3067-8945-55AC-ABB10A7881CA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0551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280</TotalTime>
  <Words>251</Words>
  <Application>Microsoft Office PowerPoint</Application>
  <PresentationFormat>Affichage à l'écran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  <vt:lpstr>Place les marques pour avoir le score indiqué.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58</cp:revision>
  <dcterms:created xsi:type="dcterms:W3CDTF">2023-02-07T14:55:57Z</dcterms:created>
  <dcterms:modified xsi:type="dcterms:W3CDTF">2025-09-03T09:51:28Z</dcterms:modified>
</cp:coreProperties>
</file>